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`@everywhere` ensures that the function `compute` is available on all worker processes.
- `pmap` distributes tasks intelligently across workers.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Distributed libraries like **DistributedArrays.jl** and **Dagger.jl** make it easier to handle parallel computation on large datasets.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Julia arrays are stored in **column-major order**, like MATLAB and Fortran. This means that elements in the same column of a 2D array are stored contiguously in memory.
- Julia leverages **Single Instruction Multiple Data (SIMD)** instructions, which enable processing multiple array elements simultaneously on modern CPUs.
- Many array operations are automatically **vectorized**, taking full advantage of SIMD without requiring explicit coding by the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**`for` syntax with `&lt;-`:** This allows you to _extract values_ from monadic types like `Try`, `Option`, or collections, and sequence operations in a readable, declarative way. Each `x &lt;- something` extracts the value of `something` if it’s successful, otherwise, the operation stops (e.g., if it’s a `Failure` or `None`).
- **`yield`:** After the `for` block finishes, `yield` specifies what the final result should be. In this case, it combines the extracted values and returns a new monad (here, another `Try`).
- `readFromFile(input)` is a `Try[List[String]]`. It might succeed (returning a `Success(List[String])`) or fail (returning a `Failure(Exception)`).
- The `&lt;-` operator extracts the successful value (`List[String]`) if `readFromFile` succeeds. If it fails, the rest of the `for` block is skipped, and the result of `processFile` will be a `Failure`.
- The `Using` block ensures that the `PrintWriter` resource is safely closed after use.
- `matchingWords.foreach(writer.println)` writes each word from the list to the output file.
- The result of this block is a `Try[Unit]` (successful if the file was written, or a failure if an exception occurred).
- `&lt;-` extracts the result of the `Using` block if it’s successful. If it fails, the rest of the `for` block stops.
- The `result` of the `for` block is a `Try[Unit]`.
- If any step in the `for` block failed, the `recover` block ensures that the error is handled gracefully by printing the exception message.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Другие языки программирования для анализа данных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2024-11-28T11:23:11Z</dcterms:created>
  <dcterms:modified xsi:type="dcterms:W3CDTF">2024-11-28T11:23:11Z</dcterms:modified>
</cp:coreProperties>
</file>